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E88412-E7A7-2E04-7300-3A4875249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21ECD8-FB06-AD0A-02D8-737E0B6D1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F8517B-85B6-DC58-6F12-3D1F4A582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D1AA0F-8A79-179B-8677-744FB6B95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82A8FE-A93F-9B4A-2838-BF98477AD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EA93A2-445F-3CD3-DA55-9C61F24FB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4917B7-5061-4A74-195C-9AD4477BE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59</cp:revision>
  <dcterms:created xsi:type="dcterms:W3CDTF">2016-12-29T16:17:13Z</dcterms:created>
  <dcterms:modified xsi:type="dcterms:W3CDTF">2025-05-11T07:54:15Z</dcterms:modified>
</cp:coreProperties>
</file>