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08770F-3C99-03B8-0F68-6697F69AB8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0DD3E5-0FA5-6461-40C9-84A6EFFFDF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7BA35B-481F-30D1-F121-0A08D222C1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D7E657-A81C-A9E5-65C8-32A93262B4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D4D2A5-28C2-7A2E-EEC6-AA61B59C6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49A7EB-DA16-632E-470C-7760A99E7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598C2D-803E-4A57-DD95-B3BB1AC85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BF916C-A312-7FAB-A744-89894BF21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59</cp:revision>
  <dcterms:created xsi:type="dcterms:W3CDTF">2016-12-29T16:17:13Z</dcterms:created>
  <dcterms:modified xsi:type="dcterms:W3CDTF">2025-05-11T07:55:09Z</dcterms:modified>
</cp:coreProperties>
</file>