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06D7C-E4BE-C1AA-18D9-4E3F62388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01DD5C-4BCB-2F22-9C83-DB811DDB3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120312-E01D-2FFE-710B-4C7FDF2CD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C937FE-9D15-B10E-65B7-663B337F5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98509-CB0B-55C7-3641-5559D2435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36F9CC-CBDA-6AF6-6042-E27273032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9850F0-32BC-30CF-71EE-49E64EE6E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84144B-47FC-30EE-A446-06B75582D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117</cp:revision>
  <dcterms:created xsi:type="dcterms:W3CDTF">2016-12-29T16:17:13Z</dcterms:created>
  <dcterms:modified xsi:type="dcterms:W3CDTF">2026-01-06T05:53:47Z</dcterms:modified>
</cp:coreProperties>
</file>