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736E5E-4E52-5ECA-BA72-E70F315EC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92D98E-E9E7-C576-D656-9F8B3C692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0BBDFB3-1960-7E8A-0817-B0C8F79F5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A04417-04A2-E6AC-C78E-E79299692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39A6D4-0D3A-80E5-30A5-F40042F40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4F5A90-DB2B-AB0C-9F70-8CDA18F7E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B72EBF-91BE-33D1-7CC8-EDC1BD765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4AA86C-593B-BF50-5BD8-B4C3770D3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114</cp:revision>
  <dcterms:created xsi:type="dcterms:W3CDTF">2016-12-29T16:17:13Z</dcterms:created>
  <dcterms:modified xsi:type="dcterms:W3CDTF">2026-01-06T05:51:55Z</dcterms:modified>
</cp:coreProperties>
</file>